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1" r:id="rId4"/>
    <p:sldId id="259" r:id="rId5"/>
    <p:sldId id="265" r:id="rId6"/>
    <p:sldId id="268" r:id="rId7"/>
    <p:sldId id="269" r:id="rId8"/>
    <p:sldId id="271" r:id="rId9"/>
    <p:sldId id="272" r:id="rId10"/>
    <p:sldId id="273" r:id="rId11"/>
    <p:sldId id="274" r:id="rId12"/>
    <p:sldId id="263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28B"/>
    <a:srgbClr val="382F52"/>
    <a:srgbClr val="130B30"/>
    <a:srgbClr val="AC665F"/>
    <a:srgbClr val="854C67"/>
    <a:srgbClr val="543B5B"/>
    <a:srgbClr val="B24059"/>
    <a:srgbClr val="9C98AA"/>
    <a:srgbClr val="221A42"/>
    <a:srgbClr val="67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0" autoAdjust="0"/>
    <p:restoredTop sz="94660"/>
  </p:normalViewPr>
  <p:slideViewPr>
    <p:cSldViewPr showGuides="1">
      <p:cViewPr varScale="1">
        <p:scale>
          <a:sx n="96" d="100"/>
          <a:sy n="96" d="100"/>
        </p:scale>
        <p:origin x="-942" y="-4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8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14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326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8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937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93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7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kaggle.com/zaurbegiev/my-dataset" TargetMode="External"/><Relationship Id="rId4" Type="http://schemas.openxmlformats.org/officeDocument/2006/relationships/image" Target="../media/image10.jf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BANK DATA ANALYSIS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latin typeface="+mj-lt"/>
                <a:ea typeface="HY엽서M" pitchFamily="18" charset="-127"/>
              </a:rPr>
              <a:t>LOAN STATUS PREDICTION</a:t>
            </a:r>
            <a:endParaRPr lang="ko-KR" altLang="en-US" dirty="0">
              <a:latin typeface="+mj-lt"/>
              <a:ea typeface="HY엽서M" pitchFamily="18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KINAM &amp; JUNHO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3347864" y="6381328"/>
            <a:ext cx="2367954" cy="287338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ZUNOXI &amp; GOD-I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</a:t>
            </a:r>
            <a:r>
              <a:rPr lang="en-US" altLang="ko-KR" dirty="0"/>
              <a:t>Q&amp;A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508104" y="1039248"/>
            <a:ext cx="108012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6"/>
          <p:cNvSpPr txBox="1">
            <a:spLocks/>
          </p:cNvSpPr>
          <p:nvPr/>
        </p:nvSpPr>
        <p:spPr>
          <a:xfrm>
            <a:off x="4727661" y="1858565"/>
            <a:ext cx="3444739" cy="4411827"/>
          </a:xfrm>
          <a:prstGeom prst="roundRect">
            <a:avLst>
              <a:gd name="adj" fmla="val 167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테스트 데이터 분석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(Credit_test.csv)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Pickle </a:t>
            </a:r>
            <a:r>
              <a:rPr lang="ko-KR" altLang="en-US" dirty="0" smtClean="0"/>
              <a:t>라이브러리 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최종 모델 로드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kj_model</a:t>
            </a:r>
            <a:r>
              <a:rPr lang="en-US" altLang="ko-KR" dirty="0" smtClean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테스트 데이터 스케일링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예측값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‘Charged Off’ </a:t>
            </a:r>
            <a:r>
              <a:rPr lang="ko-KR" altLang="en-US" dirty="0" smtClean="0"/>
              <a:t>예측 값 확인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6" y="1988840"/>
            <a:ext cx="3530174" cy="12181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6" y="3284984"/>
            <a:ext cx="3529729" cy="2880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16" y="3932352"/>
            <a:ext cx="2872427" cy="129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8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</a:t>
            </a:r>
            <a:r>
              <a:rPr lang="en-US" altLang="ko-KR" dirty="0"/>
              <a:t>Q&amp;A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876256" y="1039248"/>
            <a:ext cx="432048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6"/>
          <p:cNvSpPr txBox="1">
            <a:spLocks/>
          </p:cNvSpPr>
          <p:nvPr/>
        </p:nvSpPr>
        <p:spPr>
          <a:xfrm>
            <a:off x="6306015" y="1722207"/>
            <a:ext cx="1866386" cy="4411827"/>
          </a:xfrm>
          <a:prstGeom prst="roundRect">
            <a:avLst>
              <a:gd name="adj" fmla="val 167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플라스크 연동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Rest API /</a:t>
            </a:r>
            <a:br>
              <a:rPr lang="en-US" altLang="ko-KR" dirty="0" smtClean="0"/>
            </a:br>
            <a:r>
              <a:rPr lang="en-US" altLang="ko-KR" dirty="0" smtClean="0"/>
              <a:t>MVVM </a:t>
            </a:r>
            <a:r>
              <a:rPr lang="ko-KR" altLang="en-US" dirty="0" smtClean="0"/>
              <a:t>모델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신규고객의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 시 향후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‘Fully paid’</a:t>
            </a:r>
            <a:br>
              <a:rPr lang="en-US" altLang="ko-KR" dirty="0" smtClean="0"/>
            </a:br>
            <a:r>
              <a:rPr lang="en-US" altLang="ko-KR" dirty="0" smtClean="0"/>
              <a:t>‘Charged off’</a:t>
            </a:r>
            <a:br>
              <a:rPr lang="en-US" altLang="ko-KR" dirty="0" smtClean="0"/>
            </a:br>
            <a:r>
              <a:rPr lang="ko-KR" altLang="en-US" dirty="0" smtClean="0"/>
              <a:t>여부를 예측하는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서비스 제공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시연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30"/>
          <a:stretch/>
        </p:blipFill>
        <p:spPr>
          <a:xfrm>
            <a:off x="1220569" y="1700808"/>
            <a:ext cx="4890154" cy="27877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68" y="3809578"/>
            <a:ext cx="4890155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FEELTHELIGHT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914392"/>
            <a:ext cx="6885797" cy="191325"/>
          </a:xfrm>
        </p:spPr>
        <p:txBody>
          <a:bodyPr/>
          <a:lstStyle/>
          <a:p>
            <a:r>
              <a:rPr lang="en-US" altLang="ko-KR" dirty="0" smtClean="0">
                <a:latin typeface="+mn-lt"/>
              </a:rPr>
              <a:t>INTRODUCTION | ADSTORE | DESIGN | TUTORIALS | </a:t>
            </a:r>
            <a:r>
              <a:rPr lang="en-US" altLang="ko-KR" b="1" dirty="0" smtClean="0">
                <a:latin typeface="+mn-lt"/>
              </a:rPr>
              <a:t>IMAGES</a:t>
            </a:r>
            <a:r>
              <a:rPr lang="en-US" altLang="ko-KR" dirty="0" smtClean="0">
                <a:latin typeface="+mn-lt"/>
              </a:rPr>
              <a:t> | </a:t>
            </a:r>
            <a:r>
              <a:rPr lang="en-US" altLang="ko-KR" dirty="0"/>
              <a:t>Q&amp;A</a:t>
            </a:r>
            <a:endParaRPr lang="ko-KR" altLang="en-US" dirty="0">
              <a:latin typeface="+mn-lt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7596336" y="1124744"/>
            <a:ext cx="36004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47864" y="292494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Q&amp;A</a:t>
            </a:r>
            <a:endParaRPr lang="ko-KR" altLang="en-US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9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530476" y="2867025"/>
            <a:ext cx="2078316" cy="278013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DATA PURIFYING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DATA MODELING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PREDICTION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WEB SERVICE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Q&amp;A</a:t>
            </a:r>
            <a:endParaRPr lang="en-US" altLang="ko-KR" sz="1100" spc="3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en-US" altLang="ko-KR" dirty="0"/>
              <a:t>BANK DATA ANALYSIS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INDEX</a:t>
            </a:r>
            <a:endParaRPr lang="ko-KR" altLang="en-US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3347864" y="6381328"/>
            <a:ext cx="2367954" cy="287338"/>
          </a:xfrm>
          <a:prstGeom prst="roundRect">
            <a:avLst>
              <a:gd name="adj" fmla="val 0"/>
            </a:avLst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dist" defTabSz="914400" rtl="0" eaLnBrk="1" latinLnBrk="1" hangingPunct="1">
              <a:defRPr lang="en-US" altLang="ko-KR" sz="900" kern="120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ZUNOXI &amp; GOD-I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6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35896" y="1196752"/>
            <a:ext cx="4608512" cy="432048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 smtClean="0"/>
              <a:t>DATA ANALYST(LEE)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3602287" y="1937701"/>
            <a:ext cx="4826759" cy="1584176"/>
          </a:xfrm>
        </p:spPr>
        <p:txBody>
          <a:bodyPr>
            <a:normAutofit/>
          </a:bodyPr>
          <a:lstStyle/>
          <a:p>
            <a:pPr algn="ctr"/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데이터 정제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데이터 학습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모델 최적화</a:t>
            </a:r>
            <a:endParaRPr lang="en-US" altLang="ko-KR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74" y="3933056"/>
            <a:ext cx="1743844" cy="21266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74" y="1196752"/>
            <a:ext cx="1743844" cy="2325125"/>
          </a:xfrm>
          <a:prstGeom prst="rect">
            <a:avLst/>
          </a:prstGeom>
        </p:spPr>
      </p:pic>
      <p:sp>
        <p:nvSpPr>
          <p:cNvPr id="8" name="제목 4"/>
          <p:cNvSpPr txBox="1">
            <a:spLocks/>
          </p:cNvSpPr>
          <p:nvPr/>
        </p:nvSpPr>
        <p:spPr>
          <a:xfrm>
            <a:off x="3590936" y="3830778"/>
            <a:ext cx="4608512" cy="432048"/>
          </a:xfrm>
          <a:prstGeom prst="rect">
            <a:avLst/>
          </a:prstGeo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 algn="l" defTabSz="914400" rtl="0" eaLnBrk="1" latinLnBrk="1" hangingPunct="1">
              <a:lnSpc>
                <a:spcPct val="200000"/>
              </a:lnSpc>
              <a:spcBef>
                <a:spcPct val="0"/>
              </a:spcBef>
              <a:buNone/>
              <a:defRPr lang="ko-KR" altLang="en-US" sz="2400" b="1" kern="1200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en-US" altLang="ko-KR" dirty="0" smtClean="0"/>
              <a:t>DATA ANALYST(LIM)</a:t>
            </a:r>
            <a:endParaRPr lang="en-US" dirty="0"/>
          </a:p>
        </p:txBody>
      </p:sp>
      <p:sp>
        <p:nvSpPr>
          <p:cNvPr id="10" name="텍스트 개체 틀 5"/>
          <p:cNvSpPr txBox="1">
            <a:spLocks/>
          </p:cNvSpPr>
          <p:nvPr/>
        </p:nvSpPr>
        <p:spPr>
          <a:xfrm>
            <a:off x="3602287" y="4581128"/>
            <a:ext cx="4826759" cy="15841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데이터 </a:t>
            </a:r>
            <a:r>
              <a:rPr lang="ko-KR" altLang="en-US" sz="16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서칭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데이터 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정제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웹 개발</a:t>
            </a:r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</a:t>
            </a:r>
            <a:r>
              <a:rPr lang="en-US" altLang="ko-KR" dirty="0" smtClean="0"/>
              <a:t>ANAYSIS</a:t>
            </a:r>
            <a:endParaRPr lang="ko-KR" altLang="en-US" b="1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" y="0"/>
            <a:ext cx="9144000" cy="65760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35896" y="107921"/>
            <a:ext cx="217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WHY???</a:t>
            </a:r>
            <a:endParaRPr lang="ko-KR" altLang="en-US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LOAN STATUS PREDICTION DATA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</a:t>
            </a:r>
            <a:r>
              <a:rPr lang="en-US" altLang="ko-KR" sz="800" dirty="0" smtClean="0">
                <a:latin typeface="+mn-lt"/>
              </a:rPr>
              <a:t>Q&amp;A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" y="1772816"/>
            <a:ext cx="3767221" cy="17123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66" y="1867002"/>
            <a:ext cx="3009900" cy="1524000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1225550" y="1014616"/>
            <a:ext cx="140017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6"/>
          <p:cNvSpPr>
            <a:spLocks noGrp="1"/>
          </p:cNvSpPr>
          <p:nvPr>
            <p:ph sz="quarter" idx="13"/>
          </p:nvPr>
        </p:nvSpPr>
        <p:spPr>
          <a:xfrm>
            <a:off x="1172979" y="3919868"/>
            <a:ext cx="6896100" cy="144016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LOAN </a:t>
            </a:r>
            <a:r>
              <a:rPr lang="en-US" altLang="ko-KR" dirty="0"/>
              <a:t>STATUS PREDICTION DATA(</a:t>
            </a:r>
            <a:r>
              <a:rPr lang="ko-KR" altLang="en-US" dirty="0"/>
              <a:t>대출 상태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www.kaggle.com/zaurbegiev/my-datase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"LOAN STATUS(</a:t>
            </a:r>
            <a:r>
              <a:rPr lang="ko-KR" altLang="en-US" dirty="0"/>
              <a:t>종속변수</a:t>
            </a:r>
            <a:r>
              <a:rPr lang="en-US" altLang="ko-KR" dirty="0"/>
              <a:t>)"</a:t>
            </a:r>
            <a:r>
              <a:rPr lang="ko-KR" altLang="en-US" dirty="0"/>
              <a:t>에 영향을 주는 독립변수들을 확인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Train Data Set</a:t>
            </a:r>
            <a:r>
              <a:rPr lang="ko-KR" altLang="en-US" dirty="0"/>
              <a:t>을 이용한 데이터 학습  </a:t>
            </a:r>
            <a:r>
              <a:rPr lang="en-US" altLang="ko-KR" dirty="0"/>
              <a:t>= &gt; </a:t>
            </a:r>
            <a:r>
              <a:rPr lang="ko-KR" altLang="en-US" dirty="0"/>
              <a:t>모델 생성 및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39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DEVELOPMENT ENVIRONMENT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</a:t>
            </a:r>
            <a:r>
              <a:rPr lang="en-US" altLang="ko-KR" dirty="0"/>
              <a:t>Q&amp;A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25550" y="1014616"/>
            <a:ext cx="140017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96" y="2326136"/>
            <a:ext cx="1534912" cy="1534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42" y="3705846"/>
            <a:ext cx="1721895" cy="1721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74" y="4223953"/>
            <a:ext cx="2057097" cy="1107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9" b="28061"/>
          <a:stretch/>
        </p:blipFill>
        <p:spPr>
          <a:xfrm>
            <a:off x="3177342" y="2350144"/>
            <a:ext cx="1818259" cy="1094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26" y="2260931"/>
            <a:ext cx="1430901" cy="17233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17" y="4293096"/>
            <a:ext cx="1490697" cy="1490697"/>
          </a:xfrm>
          <a:prstGeom prst="rect">
            <a:avLst/>
          </a:prstGeom>
        </p:spPr>
      </p:pic>
      <p:sp>
        <p:nvSpPr>
          <p:cNvPr id="30" name="텍스트 개체 틀 2"/>
          <p:cNvSpPr txBox="1">
            <a:spLocks/>
          </p:cNvSpPr>
          <p:nvPr/>
        </p:nvSpPr>
        <p:spPr>
          <a:xfrm>
            <a:off x="2627784" y="1774081"/>
            <a:ext cx="108012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텍스트 개체 틀 2"/>
          <p:cNvSpPr txBox="1">
            <a:spLocks/>
          </p:cNvSpPr>
          <p:nvPr/>
        </p:nvSpPr>
        <p:spPr>
          <a:xfrm>
            <a:off x="6948264" y="1774081"/>
            <a:ext cx="108012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WEB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왼쪽/오른쪽 화살표 33"/>
          <p:cNvSpPr/>
          <p:nvPr/>
        </p:nvSpPr>
        <p:spPr>
          <a:xfrm>
            <a:off x="5148064" y="3589618"/>
            <a:ext cx="1152128" cy="529941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DATA PURIFYING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</a:t>
            </a:r>
            <a:r>
              <a:rPr lang="en-US" altLang="ko-KR" dirty="0"/>
              <a:t>Q&amp;A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43808" y="1039248"/>
            <a:ext cx="108012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6"/>
          <p:cNvSpPr>
            <a:spLocks noGrp="1"/>
          </p:cNvSpPr>
          <p:nvPr>
            <p:ph sz="quarter" idx="13"/>
          </p:nvPr>
        </p:nvSpPr>
        <p:spPr>
          <a:xfrm>
            <a:off x="1187624" y="1844824"/>
            <a:ext cx="3444739" cy="4411827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결측치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이상치 처리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59" y="2368220"/>
            <a:ext cx="3126832" cy="3640478"/>
          </a:xfrm>
          <a:prstGeom prst="rect">
            <a:avLst/>
          </a:prstGeom>
        </p:spPr>
      </p:pic>
      <p:sp>
        <p:nvSpPr>
          <p:cNvPr id="27" name="내용 개체 틀 6"/>
          <p:cNvSpPr txBox="1">
            <a:spLocks/>
          </p:cNvSpPr>
          <p:nvPr/>
        </p:nvSpPr>
        <p:spPr>
          <a:xfrm>
            <a:off x="4727661" y="1844824"/>
            <a:ext cx="3444739" cy="4411827"/>
          </a:xfrm>
          <a:prstGeom prst="roundRect">
            <a:avLst>
              <a:gd name="adj" fmla="val 167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스케일링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StandardScaler</a:t>
            </a:r>
            <a:r>
              <a:rPr lang="en-US" altLang="ko-KR" dirty="0" smtClean="0"/>
              <a:t> / </a:t>
            </a:r>
            <a:r>
              <a:rPr lang="ko-KR" altLang="en-US" dirty="0" err="1" smtClean="0"/>
              <a:t>변수별</a:t>
            </a:r>
            <a:r>
              <a:rPr lang="ko-KR" altLang="en-US" dirty="0" smtClean="0"/>
              <a:t> 표준화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탐색적 분석으로 불필요한 변수 제외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학습 최적화를 위한 데이터 정제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Train dataset 8:2 </a:t>
            </a:r>
            <a:r>
              <a:rPr lang="ko-KR" altLang="en-US" dirty="0"/>
              <a:t>비율로 </a:t>
            </a:r>
            <a:r>
              <a:rPr lang="ko-KR" altLang="en-US" dirty="0" smtClean="0"/>
              <a:t>학습</a:t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80" y="2664693"/>
            <a:ext cx="3300634" cy="15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DATA MODELING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</a:t>
            </a:r>
            <a:r>
              <a:rPr lang="en-US" altLang="ko-KR" dirty="0"/>
              <a:t>Q&amp;A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39952" y="1039248"/>
            <a:ext cx="108012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6"/>
          <p:cNvSpPr>
            <a:spLocks noGrp="1"/>
          </p:cNvSpPr>
          <p:nvPr>
            <p:ph sz="quarter" idx="13"/>
          </p:nvPr>
        </p:nvSpPr>
        <p:spPr>
          <a:xfrm>
            <a:off x="1199269" y="1858565"/>
            <a:ext cx="3444739" cy="4411827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ML </a:t>
            </a:r>
            <a:r>
              <a:rPr lang="ko-KR" altLang="en-US" dirty="0" smtClean="0"/>
              <a:t>모델 성능 비교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Logistic Regression , Random</a:t>
            </a:r>
            <a:br>
              <a:rPr lang="en-US" altLang="ko-KR" dirty="0" smtClean="0"/>
            </a:br>
            <a:r>
              <a:rPr lang="en-US" altLang="ko-KR" dirty="0" smtClean="0"/>
              <a:t>Forest, Gradient </a:t>
            </a:r>
            <a:r>
              <a:rPr lang="en-US" altLang="ko-KR" dirty="0" err="1" smtClean="0"/>
              <a:t>Boositing</a:t>
            </a:r>
            <a:r>
              <a:rPr lang="en-US" altLang="ko-KR" dirty="0" smtClean="0"/>
              <a:t>. K-NN, </a:t>
            </a:r>
            <a:br>
              <a:rPr lang="en-US" altLang="ko-KR" dirty="0" smtClean="0"/>
            </a:br>
            <a:r>
              <a:rPr lang="en-US" altLang="ko-KR" dirty="0" smtClean="0"/>
              <a:t>Naive Bayes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Gradient Boosting</a:t>
            </a:r>
            <a:r>
              <a:rPr lang="ko-KR" altLang="en-US" dirty="0" smtClean="0"/>
              <a:t>이 가장 우수</a:t>
            </a:r>
            <a:endParaRPr lang="ko-KR" altLang="en-US" dirty="0"/>
          </a:p>
        </p:txBody>
      </p:sp>
      <p:sp>
        <p:nvSpPr>
          <p:cNvPr id="22" name="내용 개체 틀 6"/>
          <p:cNvSpPr txBox="1">
            <a:spLocks/>
          </p:cNvSpPr>
          <p:nvPr/>
        </p:nvSpPr>
        <p:spPr>
          <a:xfrm>
            <a:off x="4727661" y="1858565"/>
            <a:ext cx="3444739" cy="4411827"/>
          </a:xfrm>
          <a:prstGeom prst="roundRect">
            <a:avLst>
              <a:gd name="adj" fmla="val 167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선정 모델 최적화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Gradient Boosting </a:t>
            </a:r>
            <a:r>
              <a:rPr lang="ko-KR" altLang="en-US" dirty="0" smtClean="0"/>
              <a:t>라이브러리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'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' 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RandomizedSearchCV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 smtClean="0"/>
              <a:t>GridSearchCV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모델 최적화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데이터에 대한 최종 모델 평가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57" y="2408482"/>
            <a:ext cx="3303388" cy="1956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91" y="2445776"/>
            <a:ext cx="3251078" cy="17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/>
              <a:t>DATA MODELING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</a:t>
            </a:r>
            <a:r>
              <a:rPr lang="en-US" altLang="ko-KR" dirty="0"/>
              <a:t>Q&amp;A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39952" y="1039248"/>
            <a:ext cx="108012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6"/>
          <p:cNvSpPr txBox="1">
            <a:spLocks/>
          </p:cNvSpPr>
          <p:nvPr/>
        </p:nvSpPr>
        <p:spPr>
          <a:xfrm>
            <a:off x="4727661" y="1858565"/>
            <a:ext cx="3444739" cy="4411827"/>
          </a:xfrm>
          <a:prstGeom prst="roundRect">
            <a:avLst>
              <a:gd name="adj" fmla="val 167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중요도 분석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'Credit Score', 'Current Loan</a:t>
            </a:r>
            <a:br>
              <a:rPr lang="en-US" altLang="ko-KR" dirty="0" smtClean="0"/>
            </a:br>
            <a:r>
              <a:rPr lang="en-US" altLang="ko-KR" dirty="0" smtClean="0"/>
              <a:t>Amount', '</a:t>
            </a:r>
            <a:r>
              <a:rPr lang="en-US" altLang="ko-KR" dirty="0" err="1" smtClean="0"/>
              <a:t>Term_Long</a:t>
            </a:r>
            <a:r>
              <a:rPr lang="en-US" altLang="ko-KR" dirty="0" smtClean="0"/>
              <a:t> Term' </a:t>
            </a:r>
            <a:r>
              <a:rPr lang="ko-KR" altLang="en-US" dirty="0" smtClean="0"/>
              <a:t>순으로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'</a:t>
            </a:r>
            <a:r>
              <a:rPr lang="en-US" altLang="ko-KR" dirty="0" err="1" smtClean="0"/>
              <a:t>Loan_Status</a:t>
            </a:r>
            <a:r>
              <a:rPr lang="en-US" altLang="ko-KR" dirty="0" smtClean="0"/>
              <a:t>' </a:t>
            </a:r>
            <a:r>
              <a:rPr lang="ko-KR" altLang="en-US" dirty="0" smtClean="0"/>
              <a:t>에 영향을 준다</a:t>
            </a:r>
            <a:r>
              <a:rPr lang="en-US" altLang="ko-KR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중요도 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변수만으로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모델 구현 및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&gt; </a:t>
            </a:r>
            <a:r>
              <a:rPr lang="ko-KR" altLang="en-US" dirty="0" smtClean="0"/>
              <a:t>기존 모델 대비 에러가 높음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생성한 모델을 </a:t>
            </a:r>
            <a:r>
              <a:rPr lang="ko-KR" altLang="en-US" dirty="0" err="1" smtClean="0"/>
              <a:t>최종모델로</a:t>
            </a:r>
            <a:r>
              <a:rPr lang="ko-KR" altLang="en-US" dirty="0" smtClean="0"/>
              <a:t> 선정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48419"/>
            <a:ext cx="2952328" cy="2661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803203"/>
            <a:ext cx="2952328" cy="12900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3339386"/>
            <a:ext cx="3168352" cy="11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283</Words>
  <Application>Microsoft Office PowerPoint</Application>
  <PresentationFormat>화면 슬라이드 쇼(4:3)</PresentationFormat>
  <Paragraphs>127</Paragraphs>
  <Slides>12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BANK DATA ANALYSIS</vt:lpstr>
      <vt:lpstr>BANK DATA ANALYSIS</vt:lpstr>
      <vt:lpstr>DATA ANALYST(LEE)</vt:lpstr>
      <vt:lpstr>BANK DATA ANAYSIS</vt:lpstr>
      <vt:lpstr>BANK DATA ANALYSIS</vt:lpstr>
      <vt:lpstr>BANK DATA ANALYSIS</vt:lpstr>
      <vt:lpstr>BANK DATA ANALYSIS</vt:lpstr>
      <vt:lpstr>BANK DATA ANALYSIS</vt:lpstr>
      <vt:lpstr>BANK DATA ANALYSIS</vt:lpstr>
      <vt:lpstr>BANK DATA ANALYSIS</vt:lpstr>
      <vt:lpstr>BANK DATA ANALYSIS</vt:lpstr>
      <vt:lpstr>FEELTHELIGHT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junho Lee</cp:lastModifiedBy>
  <cp:revision>164</cp:revision>
  <dcterms:created xsi:type="dcterms:W3CDTF">2015-05-21T00:18:11Z</dcterms:created>
  <dcterms:modified xsi:type="dcterms:W3CDTF">2019-12-19T12:42:43Z</dcterms:modified>
</cp:coreProperties>
</file>